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134806519" r:id="rId2"/>
    <p:sldId id="2134806523" r:id="rId3"/>
    <p:sldId id="2134806520" r:id="rId4"/>
    <p:sldId id="2134806522" r:id="rId5"/>
    <p:sldId id="2134806521" r:id="rId6"/>
    <p:sldId id="2134806532" r:id="rId7"/>
    <p:sldId id="2134806528" r:id="rId8"/>
    <p:sldId id="2134806531" r:id="rId9"/>
    <p:sldId id="2134806514" r:id="rId10"/>
    <p:sldId id="2116" r:id="rId11"/>
    <p:sldId id="2134806524" r:id="rId12"/>
    <p:sldId id="2134806525" r:id="rId13"/>
    <p:sldId id="2134806526" r:id="rId14"/>
    <p:sldId id="213480652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 userDrawn="1">
          <p15:clr>
            <a:srgbClr val="A4A3A4"/>
          </p15:clr>
        </p15:guide>
        <p15:guide id="2" orient="horz" pos="3480" userDrawn="1">
          <p15:clr>
            <a:srgbClr val="A4A3A4"/>
          </p15:clr>
        </p15:guide>
        <p15:guide id="3" orient="horz" pos="1968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0FE45A-7076-C060-3926-02C230FFCD7B}" name="Gartner, David (Cognizant)" initials="GD(" userId="S::930056@cognizant.com::31109c44-657a-4c1f-917c-0cd2083250d2" providerId="AD"/>
  <p188:author id="{99F93FB6-C18C-5FBA-5487-DBE9A471B604}" name="Jennifer Kelly" initials="JK" userId="c+VufwqJC72uMbGB6Qy3ESl4lWVfVYW4DP6fjOUmpX4=" providerId="None"/>
  <p188:author id="{AFF83BBF-8DC2-56B1-7D97-F4B62A6558D1}" name="Holsinger, Sophie (Contractor)" initials="H(" userId="qSv0elhcSqVZ6Und2jvxKda9UaW6eolhxm7dQQjF6aw=" providerId="None"/>
  <p188:author id="{0DF45BD4-5C8A-2E2D-FEE5-54A7402B3C0A}" name="Michelle Loeb" initials="ML" userId="y5thoKV0uDjaThbJPgxbMhWQvDJapLNicr5yuEWdci8=" providerId="None"/>
  <p188:author id="{561DB6D9-3341-C508-291F-4E7B425C4BEE}" name="La Cascia, Lynne (Cognizant)" initials="L(" userId="XzsV+nJzGmSCzj+6LOZ0MUrq7QBF9d0P2TCBTjMm7P4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kki Feuerstein" initials="RF" lastIdx="118" clrIdx="0">
    <p:extLst>
      <p:ext uri="{19B8F6BF-5375-455C-9EA6-DF929625EA0E}">
        <p15:presenceInfo xmlns:p15="http://schemas.microsoft.com/office/powerpoint/2012/main" userId="9696b6c1086d6638" providerId="Windows Live"/>
      </p:ext>
    </p:extLst>
  </p:cmAuthor>
  <p:cmAuthor id="2" name="Alex DiMaio" initials="AD" lastIdx="327" clrIdx="1">
    <p:extLst>
      <p:ext uri="{19B8F6BF-5375-455C-9EA6-DF929625EA0E}">
        <p15:presenceInfo xmlns:p15="http://schemas.microsoft.com/office/powerpoint/2012/main" userId="S::adimaio@tenetpartner.onmicrosoft.com::b1481f74-343d-4e6b-b114-ca2ded61f9f6" providerId="AD"/>
      </p:ext>
    </p:extLst>
  </p:cmAuthor>
  <p:cmAuthor id="3" name="Microsoft Office User" initials="MOU" lastIdx="4" clrIdx="2"/>
  <p:cmAuthor id="4" name="Gartner, David (Cognizant)" initials="GD(" lastIdx="61" clrIdx="3">
    <p:extLst>
      <p:ext uri="{19B8F6BF-5375-455C-9EA6-DF929625EA0E}">
        <p15:presenceInfo xmlns:p15="http://schemas.microsoft.com/office/powerpoint/2012/main" userId="S::930056@cognizant.com::31109c44-657a-4c1f-917c-0cd2083250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820"/>
    <a:srgbClr val="EAC71D"/>
    <a:srgbClr val="B81E2D"/>
    <a:srgbClr val="424242"/>
    <a:srgbClr val="ECECEC"/>
    <a:srgbClr val="000048"/>
    <a:srgbClr val="777777"/>
    <a:srgbClr val="E9C71D"/>
    <a:srgbClr val="2E318E"/>
    <a:srgbClr val="85A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6327" autoAdjust="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>
        <p:guide orient="horz" pos="1584"/>
        <p:guide orient="horz" pos="3480"/>
        <p:guide orient="horz" pos="1968"/>
        <p:guide pos="3840"/>
      </p:guideLst>
    </p:cSldViewPr>
  </p:slideViewPr>
  <p:outlineViewPr>
    <p:cViewPr>
      <p:scale>
        <a:sx n="33" d="100"/>
        <a:sy n="33" d="100"/>
      </p:scale>
      <p:origin x="0" y="-20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10" d="100"/>
          <a:sy n="110" d="100"/>
        </p:scale>
        <p:origin x="416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amanickam, Deepa (Cognizant)" userId="bb42f096-1f6c-4e68-afca-74b1bf5f1f63" providerId="ADAL" clId="{A7CAEFC4-F1A9-4478-992F-19C7C76B1080}"/>
    <pc:docChg chg="addSld modSld">
      <pc:chgData name="Rajamanickam, Deepa (Cognizant)" userId="bb42f096-1f6c-4e68-afca-74b1bf5f1f63" providerId="ADAL" clId="{A7CAEFC4-F1A9-4478-992F-19C7C76B1080}" dt="2023-07-13T10:02:55.359" v="23" actId="1076"/>
      <pc:docMkLst>
        <pc:docMk/>
      </pc:docMkLst>
      <pc:sldChg chg="modSp mod">
        <pc:chgData name="Rajamanickam, Deepa (Cognizant)" userId="bb42f096-1f6c-4e68-afca-74b1bf5f1f63" providerId="ADAL" clId="{A7CAEFC4-F1A9-4478-992F-19C7C76B1080}" dt="2023-07-13T10:02:55.359" v="23" actId="1076"/>
        <pc:sldMkLst>
          <pc:docMk/>
          <pc:sldMk cId="508061280" sldId="2134806521"/>
        </pc:sldMkLst>
        <pc:picChg chg="mod">
          <ac:chgData name="Rajamanickam, Deepa (Cognizant)" userId="bb42f096-1f6c-4e68-afca-74b1bf5f1f63" providerId="ADAL" clId="{A7CAEFC4-F1A9-4478-992F-19C7C76B1080}" dt="2023-07-13T10:02:55.359" v="23" actId="1076"/>
          <ac:picMkLst>
            <pc:docMk/>
            <pc:sldMk cId="508061280" sldId="2134806521"/>
            <ac:picMk id="6" creationId="{048ECD42-3D63-E9A3-14A6-E6F62140CE23}"/>
          </ac:picMkLst>
        </pc:picChg>
      </pc:sldChg>
      <pc:sldChg chg="modSp add mod">
        <pc:chgData name="Rajamanickam, Deepa (Cognizant)" userId="bb42f096-1f6c-4e68-afca-74b1bf5f1f63" providerId="ADAL" clId="{A7CAEFC4-F1A9-4478-992F-19C7C76B1080}" dt="2023-07-13T10:02:44.791" v="22" actId="14100"/>
        <pc:sldMkLst>
          <pc:docMk/>
          <pc:sldMk cId="4275410639" sldId="2134806532"/>
        </pc:sldMkLst>
        <pc:spChg chg="mod">
          <ac:chgData name="Rajamanickam, Deepa (Cognizant)" userId="bb42f096-1f6c-4e68-afca-74b1bf5f1f63" providerId="ADAL" clId="{A7CAEFC4-F1A9-4478-992F-19C7C76B1080}" dt="2023-07-13T10:02:44.791" v="22" actId="14100"/>
          <ac:spMkLst>
            <pc:docMk/>
            <pc:sldMk cId="4275410639" sldId="2134806532"/>
            <ac:spMk id="2" creationId="{9371382F-1606-9EEB-2ACF-31704BA2F19D}"/>
          </ac:spMkLst>
        </pc:spChg>
        <pc:spChg chg="mod">
          <ac:chgData name="Rajamanickam, Deepa (Cognizant)" userId="bb42f096-1f6c-4e68-afca-74b1bf5f1f63" providerId="ADAL" clId="{A7CAEFC4-F1A9-4478-992F-19C7C76B1080}" dt="2023-07-13T10:02:32.011" v="1" actId="6549"/>
          <ac:spMkLst>
            <pc:docMk/>
            <pc:sldMk cId="4275410639" sldId="2134806532"/>
            <ac:spMk id="5" creationId="{4A59045B-6277-0404-5321-8B1E2C988B3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658FED-51F9-9B45-B597-1E80080F05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449CD-7629-F94E-AB7C-5B049A15EC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07195-0CC2-A547-89CA-57E183807FC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1FED8-4762-F94C-A006-546565DF5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31462-D62C-8C42-B544-F3E0E7018A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F4819-B501-CC4D-93F0-10A4E74E0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35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00608-096F-0448-BF1C-AC23D45B3CD2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A3903-E1C0-B641-BF09-7903E2AE2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5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63BC2-C113-4DF0-828D-49E1A236C7F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6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- dark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5D98D9-078E-1B4D-9B08-C13EF3A05D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" t="117"/>
          <a:stretch/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45B5F9-B0CC-474A-9C3C-A26A32768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416" y="2105094"/>
            <a:ext cx="4013200" cy="1828469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7EFB4-CCA6-4E89-9EF6-9F4FE5D53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989" y="4187952"/>
            <a:ext cx="4014215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DE29-D9FA-4B0E-A7C0-43DB36D3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2416" y="6263640"/>
            <a:ext cx="119817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A57A3A6-0AF3-C54A-8CB5-7EF0565FF32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042416" y="5289745"/>
            <a:ext cx="4013178" cy="365125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14FB0-4CED-294C-94C0-7AE48992D94A}"/>
              </a:ext>
            </a:extLst>
          </p:cNvPr>
          <p:cNvSpPr txBox="1"/>
          <p:nvPr userDrawn="1"/>
        </p:nvSpPr>
        <p:spPr>
          <a:xfrm>
            <a:off x="-1367942" y="16825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500EB0FA-ED09-2D45-A504-B05B58FC39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67678" y="381865"/>
            <a:ext cx="2067983" cy="62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25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- gradi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131AFB-45B4-604E-904C-658D3FDA7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0" t="10638" r="15648"/>
          <a:stretch/>
        </p:blipFill>
        <p:spPr>
          <a:xfrm>
            <a:off x="0" y="-1"/>
            <a:ext cx="12192000" cy="6866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3C380-E279-D44A-A6C8-6A5715D7BB4E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0" b="800"/>
          <a:stretch/>
        </p:blipFill>
        <p:spPr>
          <a:xfrm>
            <a:off x="0" y="0"/>
            <a:ext cx="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DE29-D9FA-4B0E-A7C0-43DB36D3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2416" y="6325193"/>
            <a:ext cx="1198179" cy="3035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FC31-4B65-4AE0-A928-66D0B6CC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325299"/>
            <a:ext cx="352097" cy="304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40E8CFD-9DDE-024A-8B25-06FBC42612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2416" y="1812207"/>
            <a:ext cx="5172113" cy="2031325"/>
          </a:xfrm>
          <a:noFill/>
          <a:effectLst/>
        </p:spPr>
        <p:txBody>
          <a:bodyPr wrap="square" lIns="182880" tIns="182880" rIns="182880" bIns="182880" anchor="ctr" anchorCtr="0">
            <a:spAutoFit/>
          </a:bodyPr>
          <a:lstStyle>
            <a:lvl1pPr algn="l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style, copy can go here on a few lines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3B841D5-E729-0B48-838D-EA94F2CCBB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468530" y="6352478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67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- gradi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131AFB-45B4-604E-904C-658D3FDA7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098" r="11765" b="30863"/>
          <a:stretch/>
        </p:blipFill>
        <p:spPr>
          <a:xfrm>
            <a:off x="0" y="-1"/>
            <a:ext cx="12192000" cy="6914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3C380-E279-D44A-A6C8-6A5715D7BB4E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0" b="800"/>
          <a:stretch/>
        </p:blipFill>
        <p:spPr>
          <a:xfrm>
            <a:off x="0" y="0"/>
            <a:ext cx="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DE29-D9FA-4B0E-A7C0-43DB36D3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2416" y="6325193"/>
            <a:ext cx="1198179" cy="3035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2022 Cognizant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FC31-4B65-4AE0-A928-66D0B6CC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325299"/>
            <a:ext cx="352097" cy="304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550D2D-C709-0F4A-847A-CB0BEE38C3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2416" y="1812207"/>
            <a:ext cx="5172113" cy="2031325"/>
          </a:xfrm>
          <a:noFill/>
          <a:effectLst/>
        </p:spPr>
        <p:txBody>
          <a:bodyPr wrap="square" lIns="182880" tIns="182880" rIns="182880" bIns="182880" anchor="ctr" anchorCtr="0">
            <a:spAutoFit/>
          </a:bodyPr>
          <a:lstStyle>
            <a:lvl1pPr algn="l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style, copy can go here on a few lines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B41B291C-6CE8-F14B-BD0E-B1C3E37430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468530" y="6352478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51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- gradi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131AFB-45B4-604E-904C-658D3FDA7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923" t="14335" r="14839" b="41847"/>
          <a:stretch/>
        </p:blipFill>
        <p:spPr>
          <a:xfrm>
            <a:off x="-1" y="-1"/>
            <a:ext cx="12215813" cy="6930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3C380-E279-D44A-A6C8-6A5715D7BB4E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0" b="800"/>
          <a:stretch/>
        </p:blipFill>
        <p:spPr>
          <a:xfrm>
            <a:off x="0" y="0"/>
            <a:ext cx="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DE29-D9FA-4B0E-A7C0-43DB36D3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2416" y="6325193"/>
            <a:ext cx="1198179" cy="3035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2022 Cognizant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FC31-4B65-4AE0-A928-66D0B6CC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325299"/>
            <a:ext cx="352097" cy="304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C705F0-5703-9D4B-88FE-DB399EC06D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2416" y="1812207"/>
            <a:ext cx="5172113" cy="2031325"/>
          </a:xfrm>
          <a:noFill/>
          <a:effectLst/>
        </p:spPr>
        <p:txBody>
          <a:bodyPr wrap="square" lIns="182880" tIns="182880" rIns="182880" bIns="182880" anchor="ctr" anchorCtr="0">
            <a:spAutoFit/>
          </a:bodyPr>
          <a:lstStyle>
            <a:lvl1pPr algn="l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style, copy can go here on a few lines</a:t>
            </a:r>
          </a:p>
        </p:txBody>
      </p:sp>
    </p:spTree>
    <p:extLst>
      <p:ext uri="{BB962C8B-B14F-4D97-AF65-F5344CB8AC3E}">
        <p14:creationId xmlns:p14="http://schemas.microsoft.com/office/powerpoint/2010/main" val="2173099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divide - gradien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729644-34C5-1543-86E0-550EBEFDAD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20936" r="6388" b="390"/>
          <a:stretch/>
        </p:blipFill>
        <p:spPr>
          <a:xfrm>
            <a:off x="11575" y="0"/>
            <a:ext cx="12180425" cy="6858000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703109E-6BFC-1742-809E-63EC7ED7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2416" y="6263640"/>
            <a:ext cx="119817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DF075A-F997-DD4F-A1D4-62F7809F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263639"/>
            <a:ext cx="352097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2C8F4C0-B128-9B4A-A493-3A158A484A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68530" y="6352478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78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divide - gradi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358EE7-FC7D-E843-AF2C-8D996FE34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21108" r="64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703109E-6BFC-1742-809E-63EC7ED7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2416" y="6263640"/>
            <a:ext cx="119817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DF075A-F997-DD4F-A1D4-62F7809F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263639"/>
            <a:ext cx="352097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BEC0577B-E1A3-BB47-B7CB-EBF6A2B0F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68530" y="6352478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93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divide - gradient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FA9B71-FDBF-F042-A42A-6CCE179402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3" t="22108" r="6545" b="-1"/>
          <a:stretch/>
        </p:blipFill>
        <p:spPr>
          <a:xfrm>
            <a:off x="11575" y="0"/>
            <a:ext cx="12192000" cy="6872467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703109E-6BFC-1742-809E-63EC7ED7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2416" y="6263640"/>
            <a:ext cx="119817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DF075A-F997-DD4F-A1D4-62F7809F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263639"/>
            <a:ext cx="352097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79CCFE82-B8A6-BC48-80D3-A5EA4ECAAE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82419" y="6352479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86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5E5E72-A3E8-334F-8440-9071B445F06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1524003"/>
            <a:ext cx="108077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4E4AF-DC74-4D20-8889-EEAA33BF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57784"/>
            <a:ext cx="10808209" cy="307777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F00D856-F97D-6D4D-B68C-59A8B3CA0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2416" y="6438349"/>
            <a:ext cx="1198179" cy="19041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08676A9-C75A-6044-B235-6820F466A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199" y="6438651"/>
            <a:ext cx="352097" cy="1907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5599541-E568-D346-8D2A-006A8CA8D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82419" y="6352479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43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569">
          <p15:clr>
            <a:srgbClr val="FBAE40"/>
          </p15:clr>
        </p15:guide>
        <p15:guide id="3" orient="horz" pos="960">
          <p15:clr>
            <a:srgbClr val="FBAE40"/>
          </p15:clr>
        </p15:guide>
        <p15:guide id="4" pos="71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content -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5E5E72-A3E8-334F-8440-9071B445F06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1524003"/>
            <a:ext cx="108077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4E4AF-DC74-4D20-8889-EEAA33BF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57784"/>
            <a:ext cx="10808209" cy="307777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F00D856-F97D-6D4D-B68C-59A8B3CA0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2416" y="6438349"/>
            <a:ext cx="1198179" cy="19041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08676A9-C75A-6044-B235-6820F466A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199" y="6438651"/>
            <a:ext cx="352097" cy="1907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2DC75C7-77A7-FD4D-BCC3-F341910731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8530" y="6352478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05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3569">
          <p15:clr>
            <a:srgbClr val="FBAE40"/>
          </p15:clr>
        </p15:guide>
        <p15:guide id="3" orient="horz" pos="960">
          <p15:clr>
            <a:srgbClr val="FBAE40"/>
          </p15:clr>
        </p15:guide>
        <p15:guide id="4" pos="71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head, sub head, footnot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5E5E72-A3E8-334F-8440-9071B445F06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1524003"/>
            <a:ext cx="108077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4E4AF-DC74-4D20-8889-EEAA33BF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57784"/>
            <a:ext cx="10808209" cy="307777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F304BD6-DACB-8C40-8FF9-7D9AD2276F4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7200" y="992028"/>
            <a:ext cx="10808207" cy="461068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BFD73C-FDB7-EA40-835B-AC533361A9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5876091"/>
            <a:ext cx="10808205" cy="349897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or footnote here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F00D856-F97D-6D4D-B68C-59A8B3CA0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2416" y="6438349"/>
            <a:ext cx="1198179" cy="19041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08676A9-C75A-6044-B235-6820F466A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199" y="6438651"/>
            <a:ext cx="352097" cy="1907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ADE5300-D6EE-B945-A3F3-F094244958A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57200" y="310896"/>
            <a:ext cx="10820400" cy="2286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tabLst/>
              <a:defRPr sz="105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super head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683D89A3-7746-6A4C-A4B4-55083AFF42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82419" y="6352479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62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569">
          <p15:clr>
            <a:srgbClr val="FBAE40"/>
          </p15:clr>
        </p15:guide>
        <p15:guide id="3" orient="horz" pos="960" userDrawn="1">
          <p15:clr>
            <a:srgbClr val="FBAE40"/>
          </p15:clr>
        </p15:guide>
        <p15:guide id="4" pos="710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head, sub head, footnote -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BFD73C-FDB7-EA40-835B-AC533361A9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5876091"/>
            <a:ext cx="10808205" cy="349897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source or footnote here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F00D856-F97D-6D4D-B68C-59A8B3CA0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2416" y="6438349"/>
            <a:ext cx="1198179" cy="19041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08676A9-C75A-6044-B235-6820F466A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199" y="6438651"/>
            <a:ext cx="352097" cy="1907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94C77B6-AAD6-F647-8C6E-86BBA9A12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57784"/>
            <a:ext cx="10808209" cy="307777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956CCA1-9C74-CA46-A5B7-7587CB64531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7200" y="992028"/>
            <a:ext cx="10808207" cy="461068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C2AE54E8-458B-5C4F-B54B-1C227C4EA63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1524003"/>
            <a:ext cx="108077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26FEF70-CE92-7B4E-BF8A-A311E29D33D1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57200" y="310896"/>
            <a:ext cx="10820400" cy="2286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05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super head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E3B7DA40-15F3-AF49-ABF8-C4C1FBC131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8530" y="6352478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40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3569">
          <p15:clr>
            <a:srgbClr val="FBAE40"/>
          </p15:clr>
        </p15:guide>
        <p15:guide id="3" orient="horz" pos="960">
          <p15:clr>
            <a:srgbClr val="FBAE40"/>
          </p15:clr>
        </p15:guide>
        <p15:guide id="4" pos="71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-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08AA51-7693-0641-B1F2-2F6BF501A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3" t="430" r="804" b="462"/>
          <a:stretch/>
        </p:blipFill>
        <p:spPr>
          <a:xfrm>
            <a:off x="49619" y="0"/>
            <a:ext cx="12153014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DE29-D9FA-4B0E-A7C0-43DB36D3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2416" y="6325193"/>
            <a:ext cx="1198179" cy="3035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78C046-F713-7644-890D-FEC8749EF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416" y="2105094"/>
            <a:ext cx="4013200" cy="1828469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CA51294-C033-514D-B2AD-53CAA2640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989" y="4187952"/>
            <a:ext cx="4014215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173B359-DEFF-8445-9CA5-5D8394261A1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042416" y="5289745"/>
            <a:ext cx="4013178" cy="365125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172F6F4F-6078-614B-9D72-235A05BE54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2758" y="381864"/>
            <a:ext cx="2067983" cy="62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53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90BDC89-ADC1-D243-9AED-87C420EB13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1" y="5876091"/>
            <a:ext cx="10808205" cy="349897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or footnote here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3714E0-F154-3C48-95D7-D6542B904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2416" y="6438349"/>
            <a:ext cx="1198179" cy="19041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A55FE01-A547-E549-9FD2-968ECC91D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199" y="6438651"/>
            <a:ext cx="352097" cy="1907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E086D4D-AE0E-994F-85B0-5741E544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57784"/>
            <a:ext cx="10808209" cy="307777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DF8DBFC-CC24-C840-A172-2ADB2181C5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2438" y="1196975"/>
            <a:ext cx="5303520" cy="282575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2BBEF564-80F0-B040-A31B-AA3B0FBC4213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52438" y="1735922"/>
            <a:ext cx="5303520" cy="4033837"/>
          </a:xfrm>
        </p:spPr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232F8A43-7E6E-F046-A12E-FBBAC25FF2C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20785" y="1196975"/>
            <a:ext cx="5303520" cy="282575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6CA39281-9128-1E40-98C0-AFBF3E85E862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6320785" y="1735922"/>
            <a:ext cx="5303520" cy="4033837"/>
          </a:xfrm>
        </p:spPr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C7A3CB3C-2056-274C-89F4-0A44817545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82419" y="6352479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94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9E70566-7047-D64B-9961-EFB6CDB88A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1" y="5876091"/>
            <a:ext cx="10808205" cy="349897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source or footnote here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ADBAC61-71BD-0849-BABA-F53A3F1FD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2416" y="6438349"/>
            <a:ext cx="1198179" cy="19041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A653587-D29A-1341-89BA-BB7AEE6A4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199" y="6438651"/>
            <a:ext cx="352097" cy="1907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F0EA97-1AA1-1341-80BB-592FE5E616D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2438" y="1196975"/>
            <a:ext cx="5303520" cy="282575"/>
          </a:xfrm>
        </p:spPr>
        <p:txBody>
          <a:bodyPr/>
          <a:lstStyle>
            <a:lvl1pPr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A0C71924-9F4E-3D4E-B81F-F7A8CE935DA9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52438" y="1735922"/>
            <a:ext cx="5303520" cy="4033837"/>
          </a:xfrm>
        </p:spPr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78D97226-1A88-034C-BCCD-7CA6ACB501D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20785" y="1196975"/>
            <a:ext cx="5303520" cy="282575"/>
          </a:xfrm>
        </p:spPr>
        <p:txBody>
          <a:bodyPr/>
          <a:lstStyle>
            <a:lvl1pPr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28753D18-DAA3-2541-B7C8-EAFA3C04B51F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6320785" y="1735922"/>
            <a:ext cx="5303520" cy="4033837"/>
          </a:xfrm>
        </p:spPr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70B703B-567D-6247-BF28-0C6DF81B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57784"/>
            <a:ext cx="10808209" cy="307777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60F2FF91-370F-4D44-9FCE-DB1EE37D91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8530" y="6352478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19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39B634F-63D6-AE4A-BB13-52915F0F97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1" y="5876091"/>
            <a:ext cx="10808205" cy="349897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or footnote here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1087389A-339D-0442-91DB-A46772F46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2416" y="6438349"/>
            <a:ext cx="1198179" cy="19041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A6AC27B3-FDC8-3841-852E-B0B40C456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199" y="6438651"/>
            <a:ext cx="352097" cy="1907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C21A71-6B64-1E44-BC9B-0AE8D397D7B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2438" y="1196975"/>
            <a:ext cx="3506787" cy="282575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F53A67F1-7066-FB44-9D0C-6995B4DC549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25191" y="1196975"/>
            <a:ext cx="3506787" cy="282575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551ACA07-E593-DB4D-B910-4AD039617F3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184497" y="1196975"/>
            <a:ext cx="3566109" cy="282575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37D7C2-629F-0E44-9665-50F1EE79C694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52438" y="1735922"/>
            <a:ext cx="3506787" cy="4033837"/>
          </a:xfrm>
        </p:spPr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940EB5D9-35CF-A044-BFE3-B5F4FDDFF640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302544" y="1735922"/>
            <a:ext cx="3506787" cy="4033837"/>
          </a:xfrm>
        </p:spPr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2C5AB9DA-D745-3E49-B64B-3EAB32EE883E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168691" y="1735922"/>
            <a:ext cx="3566109" cy="4033837"/>
          </a:xfrm>
        </p:spPr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DBB70A90-9508-EE46-AB86-2AAE73E4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57784"/>
            <a:ext cx="10808209" cy="307777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B424675C-9C4A-C443-B600-7A7E44BAE4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82419" y="6352479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58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-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C9C8C99-BBA1-1042-9B2A-5F6540E4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57784"/>
            <a:ext cx="10808209" cy="307777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F026E43-B1CB-DF49-99F2-72C832AF06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1" y="5876091"/>
            <a:ext cx="10808205" cy="349897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source or footnote here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D4CDA9-E747-F24B-BF43-E847D7B9F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2416" y="6438349"/>
            <a:ext cx="1198179" cy="19041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35B7A51-6FA2-3D42-9456-A9A91A3A3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199" y="6438651"/>
            <a:ext cx="352097" cy="1907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08451B1B-01C3-1449-813A-CD9FC6599AC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2438" y="1196975"/>
            <a:ext cx="3506787" cy="282575"/>
          </a:xfrm>
        </p:spPr>
        <p:txBody>
          <a:bodyPr/>
          <a:lstStyle>
            <a:lvl1pPr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7C68B81-4AC9-1A44-9B77-E3191081ADE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25191" y="1196975"/>
            <a:ext cx="3506787" cy="282575"/>
          </a:xfrm>
        </p:spPr>
        <p:txBody>
          <a:bodyPr/>
          <a:lstStyle>
            <a:lvl1pPr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A2E6C06-39E7-9843-AC0D-3B2D34AA58B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184497" y="1196975"/>
            <a:ext cx="3566109" cy="282575"/>
          </a:xfrm>
        </p:spPr>
        <p:txBody>
          <a:bodyPr/>
          <a:lstStyle>
            <a:lvl1pPr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E3693DC4-D7E6-E146-B22E-E0477DDAD5D1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52438" y="1735922"/>
            <a:ext cx="3506787" cy="4033837"/>
          </a:xfrm>
        </p:spPr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20443FBB-19EB-814F-8FF6-FBBA502C9222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302544" y="1735922"/>
            <a:ext cx="3506787" cy="4033837"/>
          </a:xfrm>
        </p:spPr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1D3FBD86-7238-0F4B-B980-24CD51457C8C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168691" y="1735922"/>
            <a:ext cx="3566109" cy="4033837"/>
          </a:xfrm>
        </p:spPr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4F8179E2-C4FC-B141-B84B-E290619840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8530" y="6352478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10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horizontal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E62E9631-BF87-CC43-9BC1-A43B69D94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57784"/>
            <a:ext cx="10808209" cy="307777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6510728B-0127-8546-9FE8-8BCCB5AC1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81601"/>
            <a:ext cx="2196623" cy="9144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366DF19B-DB23-C247-BFE2-C435F485744D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101007" y="1381601"/>
            <a:ext cx="727168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tabLst/>
              <a:defRPr>
                <a:solidFill>
                  <a:schemeClr val="tx1"/>
                </a:solidFill>
              </a:defRPr>
            </a:lvl1pPr>
            <a:lvl2pPr marL="573088" indent="-230188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858838" indent="-228600">
              <a:lnSpc>
                <a:spcPct val="100000"/>
              </a:lnSpc>
              <a:buFont typeface="Cambria" panose="02040503050406030204" pitchFamily="18" charset="0"/>
              <a:buChar char="⎻"/>
              <a:tabLst/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BA800D9-21A5-BC45-A7AD-D9E66E33A43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57200" y="2957417"/>
            <a:ext cx="2196623" cy="9144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A2E4FA9D-722A-1041-8940-4BAC99F095CE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3101007" y="2957417"/>
            <a:ext cx="727168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tabLst/>
              <a:defRPr>
                <a:solidFill>
                  <a:schemeClr val="tx1"/>
                </a:solidFill>
              </a:defRPr>
            </a:lvl1pPr>
            <a:lvl2pPr marL="573088" indent="-230188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858838" indent="-228600">
              <a:lnSpc>
                <a:spcPct val="100000"/>
              </a:lnSpc>
              <a:buFont typeface="Cambria" panose="02040503050406030204" pitchFamily="18" charset="0"/>
              <a:buChar char="⎻"/>
              <a:tabLst/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CAEAC40C-08DC-9E4B-BF9D-0537403A1709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57200" y="4557617"/>
            <a:ext cx="2196623" cy="9144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58042D4F-D138-E049-922E-AA8BC9030203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3101007" y="4557617"/>
            <a:ext cx="727168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tabLst/>
              <a:defRPr>
                <a:solidFill>
                  <a:schemeClr val="tx1"/>
                </a:solidFill>
              </a:defRPr>
            </a:lvl1pPr>
            <a:lvl2pPr marL="573088" indent="-230188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858838" indent="-228600">
              <a:lnSpc>
                <a:spcPct val="100000"/>
              </a:lnSpc>
              <a:buFont typeface="Cambria" panose="02040503050406030204" pitchFamily="18" charset="0"/>
              <a:buChar char="⎻"/>
              <a:tabLst/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8D370DCE-4758-DD4D-971B-63A5A524A1B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1" y="5876091"/>
            <a:ext cx="10808205" cy="349897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or footnote here</a:t>
            </a:r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D3F4B7D8-7EA5-AC4B-9A01-F35CCDF0D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2416" y="6438349"/>
            <a:ext cx="1198179" cy="19041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D3586DF7-1DE2-054D-B3DF-425EEC22F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199" y="6438651"/>
            <a:ext cx="352097" cy="1907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6ACFE70C-14DB-2649-88BF-B8FC4CBAD9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82419" y="6352479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52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horizontal -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30FD1D1-61B6-484D-BDEA-1C4B45AE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57784"/>
            <a:ext cx="10808209" cy="307777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1FCEF03-8CFB-7645-A55F-F392AC6F66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1" y="5876091"/>
            <a:ext cx="10808205" cy="349897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source or footnote here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A1F8BCF2-BF1B-854A-89D2-2C92E8FBC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2416" y="6438349"/>
            <a:ext cx="1198179" cy="19041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8D26ED0-8F55-1442-8D3E-4920BCC74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199" y="6438651"/>
            <a:ext cx="352097" cy="1907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CE32534-4769-6740-A0A1-24F60121D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81601"/>
            <a:ext cx="2196623" cy="9144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EC9B563-BC82-D345-855D-303DB81C452D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101007" y="1381601"/>
            <a:ext cx="727168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tabLst/>
              <a:defRPr>
                <a:solidFill>
                  <a:schemeClr val="tx1"/>
                </a:solidFill>
              </a:defRPr>
            </a:lvl1pPr>
            <a:lvl2pPr marL="573088" indent="-230188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858838" indent="-228600">
              <a:lnSpc>
                <a:spcPct val="100000"/>
              </a:lnSpc>
              <a:buFont typeface="Cambria" panose="02040503050406030204" pitchFamily="18" charset="0"/>
              <a:buChar char="⎻"/>
              <a:tabLst/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C3F4A9E-6552-FD43-A475-F309413F520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57200" y="2957417"/>
            <a:ext cx="2196623" cy="9144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5699CB9-E06F-8F4B-9BDB-99688549D726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3101007" y="2957417"/>
            <a:ext cx="727168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tabLst/>
              <a:defRPr>
                <a:solidFill>
                  <a:schemeClr val="tx1"/>
                </a:solidFill>
              </a:defRPr>
            </a:lvl1pPr>
            <a:lvl2pPr marL="573088" indent="-230188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858838" indent="-228600">
              <a:lnSpc>
                <a:spcPct val="100000"/>
              </a:lnSpc>
              <a:buFont typeface="Cambria" panose="02040503050406030204" pitchFamily="18" charset="0"/>
              <a:buChar char="⎻"/>
              <a:tabLst/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39ED9F7-3C7E-6C4E-B855-3C91A0A05AD7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57200" y="4557617"/>
            <a:ext cx="2196623" cy="9144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AD49848-4987-4A46-9B3B-747BF471E19D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3101007" y="4557617"/>
            <a:ext cx="727168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tabLst/>
              <a:defRPr>
                <a:solidFill>
                  <a:schemeClr val="tx1"/>
                </a:solidFill>
              </a:defRPr>
            </a:lvl1pPr>
            <a:lvl2pPr marL="573088" indent="-230188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858838" indent="-228600">
              <a:lnSpc>
                <a:spcPct val="100000"/>
              </a:lnSpc>
              <a:buFont typeface="Cambria" panose="02040503050406030204" pitchFamily="18" charset="0"/>
              <a:buChar char="⎻"/>
              <a:tabLst/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43360CE3-24A2-4642-BE25-83CDF6916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8530" y="6352478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14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63C380-E279-D44A-A6C8-6A5715D7BB4E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0" b="800"/>
          <a:stretch/>
        </p:blipFill>
        <p:spPr>
          <a:xfrm>
            <a:off x="0" y="0"/>
            <a:ext cx="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DE29-D9FA-4B0E-A7C0-43DB36D3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2416" y="6325193"/>
            <a:ext cx="1198179" cy="3035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FC31-4B65-4AE0-A928-66D0B6CC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325299"/>
            <a:ext cx="352097" cy="304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8BC2B5B-70BA-CE41-9C8E-4A1C418D7D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2416" y="4201640"/>
            <a:ext cx="8567351" cy="1487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A13EBB4-2E96-D446-A07D-04B7507328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2416" y="2023872"/>
            <a:ext cx="8575589" cy="1946764"/>
          </a:xfrm>
        </p:spPr>
        <p:txBody>
          <a:bodyPr anchor="t" anchorCtr="0"/>
          <a:lstStyle>
            <a:lvl1pPr algn="l" rtl="0" eaLnBrk="1" latinLnBrk="0" hangingPunct="1">
              <a:defRPr lang="en-US" sz="4000" smtClean="0">
                <a:effectLst/>
              </a:defRPr>
            </a:lvl1pPr>
          </a:lstStyle>
          <a:p>
            <a:pPr rtl="0" eaLnBrk="1" latinLnBrk="0" hangingPunct="1"/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F403757B-3C0A-0849-B674-7D15D576B3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68530" y="6352478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52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5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703109E-6BFC-1742-809E-63EC7ED7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2416" y="6263640"/>
            <a:ext cx="119817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DF075A-F997-DD4F-A1D4-62F7809F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263639"/>
            <a:ext cx="352097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521616-1FF6-5A4F-BBD4-A816DFE1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57784"/>
            <a:ext cx="10808209" cy="307777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304C88D0-29FE-C440-9C89-488968EEA1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82419" y="6352479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4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703109E-6BFC-1742-809E-63EC7ED7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2416" y="6263640"/>
            <a:ext cx="119817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DF075A-F997-DD4F-A1D4-62F7809F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263639"/>
            <a:ext cx="352097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521616-1FF6-5A4F-BBD4-A816DFE1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57784"/>
            <a:ext cx="10808209" cy="307777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353D65A-B34C-B04E-8C59-65EFBD2634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8530" y="6352478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8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703109E-6BFC-1742-809E-63EC7ED7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2416" y="6263640"/>
            <a:ext cx="119817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DF075A-F997-DD4F-A1D4-62F7809F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263639"/>
            <a:ext cx="352097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8872FF-F4A9-EC4C-AFA7-65B0DF8816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82419" y="6352479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58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- dark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BF4556C-7350-8344-8FD3-376E341E1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616" y="2052083"/>
            <a:ext cx="8169317" cy="1579267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7AC9073-4735-234C-8722-537F83830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90" y="3885739"/>
            <a:ext cx="8171383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BEE8D4C-39E3-9745-8EF7-EE363873ECE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499617" y="4987532"/>
            <a:ext cx="4013178" cy="365125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242CFFB-365C-1E4A-856E-A39BC59F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9617" y="6325193"/>
            <a:ext cx="1198179" cy="3035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2022 Cognizant</a:t>
            </a:r>
          </a:p>
        </p:txBody>
      </p:sp>
    </p:spTree>
    <p:extLst>
      <p:ext uri="{BB962C8B-B14F-4D97-AF65-F5344CB8AC3E}">
        <p14:creationId xmlns:p14="http://schemas.microsoft.com/office/powerpoint/2010/main" val="4154836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Graphic Single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animal&#10;&#10;Description automatically generated">
            <a:extLst>
              <a:ext uri="{FF2B5EF4-FFF2-40B4-BE49-F238E27FC236}">
                <a16:creationId xmlns:a16="http://schemas.microsoft.com/office/drawing/2014/main" id="{760CAE04-42F6-C14D-AB3C-36D5B9FC9F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61"/>
            <a:ext cx="12192000" cy="68617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38E5F3-76E5-C042-960D-4D3913A473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9000">
                <a:schemeClr val="accent1">
                  <a:alpha val="96000"/>
                </a:schemeClr>
              </a:gs>
              <a:gs pos="25000">
                <a:schemeClr val="accent3">
                  <a:alpha val="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1B7D22-96C5-D744-AB8D-7183965D3C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552218" y="2410016"/>
            <a:ext cx="11131783" cy="820674"/>
          </a:xfrm>
        </p:spPr>
        <p:txBody>
          <a:bodyPr wrap="square" anchor="ctr" anchorCtr="0">
            <a:spAutoFit/>
          </a:bodyPr>
          <a:lstStyle>
            <a:lvl1pPr algn="l">
              <a:defRPr sz="5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Single Line Title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22C6B8-2F6B-8947-A2A3-ED9E370F7326}"/>
              </a:ext>
            </a:extLst>
          </p:cNvPr>
          <p:cNvCxnSpPr>
            <a:cxnSpLocks/>
          </p:cNvCxnSpPr>
          <p:nvPr userDrawn="1"/>
        </p:nvCxnSpPr>
        <p:spPr bwMode="white">
          <a:xfrm flipH="1">
            <a:off x="523863" y="4116591"/>
            <a:ext cx="2892613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BC14C20-C069-724B-A635-DC1F5CCF8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2218" y="3269357"/>
            <a:ext cx="11103597" cy="541969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667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2"/>
                </a:solidFill>
              </a:defRPr>
            </a:lvl2pPr>
            <a:lvl3pPr marL="304792" indent="0">
              <a:buNone/>
              <a:defRPr/>
            </a:lvl3pPr>
          </a:lstStyle>
          <a:p>
            <a:pPr lvl="0"/>
            <a:r>
              <a:rPr lang="en-US" dirty="0"/>
              <a:t>Speaker’s Full Name or Subtitle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939A0796-1F5C-6743-A1D0-11A18609B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218" y="4275932"/>
            <a:ext cx="11099364" cy="338667"/>
          </a:xfrm>
        </p:spPr>
        <p:txBody>
          <a:bodyPr anchor="ctr" anchorCtr="0">
            <a:normAutofit/>
          </a:bodyPr>
          <a:lstStyle>
            <a:lvl1pPr>
              <a:defRPr sz="2133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Speaker title and/or date</a:t>
            </a:r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0B9CC9C9-D971-3041-A81C-BA9E6B224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000" y="6260549"/>
            <a:ext cx="6096000" cy="24965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defRPr sz="1000"/>
            </a:lvl2pPr>
            <a:lvl3pPr marL="0" indent="0">
              <a:defRPr sz="1000"/>
            </a:lvl3pPr>
            <a:lvl4pPr marL="0" indent="0">
              <a:defRPr sz="1000"/>
            </a:lvl4pPr>
            <a:lvl5pPr marL="0" indent="0">
              <a:defRPr sz="1000"/>
            </a:lvl5pPr>
            <a:lvl6pPr marL="0" indent="0">
              <a:defRPr sz="1000"/>
            </a:lvl6pPr>
            <a:lvl7pPr marL="0" indent="0">
              <a:defRPr sz="1000"/>
            </a:lvl7pPr>
            <a:lvl8pPr marL="0" indent="0">
              <a:defRPr sz="1000"/>
            </a:lvl8pPr>
            <a:lvl9pPr marL="0" indent="0">
              <a:defRPr sz="1000"/>
            </a:lvl9pPr>
          </a:lstStyle>
          <a:p>
            <a:r>
              <a:rPr lang="en-US"/>
              <a:t>© 2022 Cognizant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61" y="-140542"/>
            <a:ext cx="7219784" cy="19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76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Graadi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C19695-391B-DA44-A38A-0745805811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5000">
                <a:schemeClr val="accent1"/>
              </a:gs>
              <a:gs pos="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15AA5-70F9-0B45-8147-A29FFDCD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365761"/>
            <a:ext cx="11171936" cy="828040"/>
          </a:xfrm>
        </p:spPr>
        <p:txBody>
          <a:bodyPr wrap="none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8C855543-B1C8-B946-B60D-4C04E3A85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0515" y="6260549"/>
            <a:ext cx="6096000" cy="24965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defRPr sz="1000"/>
            </a:lvl2pPr>
            <a:lvl3pPr marL="0" indent="0">
              <a:defRPr sz="1000"/>
            </a:lvl3pPr>
            <a:lvl4pPr marL="0" indent="0">
              <a:defRPr sz="1000"/>
            </a:lvl4pPr>
            <a:lvl5pPr marL="0" indent="0">
              <a:defRPr sz="1000"/>
            </a:lvl5pPr>
            <a:lvl6pPr marL="0" indent="0">
              <a:defRPr sz="1000"/>
            </a:lvl6pPr>
            <a:lvl7pPr marL="0" indent="0">
              <a:defRPr sz="1000"/>
            </a:lvl7pPr>
            <a:lvl8pPr marL="0" indent="0">
              <a:defRPr sz="1000"/>
            </a:lvl8pPr>
            <a:lvl9pPr marL="0" indent="0">
              <a:defRPr sz="1000"/>
            </a:lvl9pPr>
          </a:lstStyle>
          <a:p>
            <a:r>
              <a:rPr lang="en-US"/>
              <a:t>© 2022 Cognizant</a:t>
            </a:r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740C1DF7-CAE5-ED40-B1C3-1FB1E0F74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67" y="6345991"/>
            <a:ext cx="165110" cy="164212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0F4A04-9F09-BC4C-BCD8-015E0BC087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312401" y="6335346"/>
            <a:ext cx="1373033" cy="2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08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715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Gradient Cover Double + Client Logo_Double">
    <p:bg>
      <p:bgPr>
        <a:gradFill flip="none" rotWithShape="1">
          <a:gsLst>
            <a:gs pos="66000">
              <a:schemeClr val="accent1"/>
            </a:gs>
            <a:gs pos="0">
              <a:schemeClr val="accent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FD6EC7-574A-D447-8D14-F23F7EC6F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552218" y="1999680"/>
            <a:ext cx="11131783" cy="1641347"/>
          </a:xfrm>
        </p:spPr>
        <p:txBody>
          <a:bodyPr wrap="square" anchor="ctr" anchorCtr="0">
            <a:spAutoFit/>
          </a:bodyPr>
          <a:lstStyle>
            <a:lvl1pPr algn="l">
              <a:defRPr sz="5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Double Line Title Here</a:t>
            </a:r>
            <a:br>
              <a:rPr lang="en-US" dirty="0"/>
            </a:br>
            <a:r>
              <a:rPr lang="en-US" dirty="0"/>
              <a:t>Double Line Title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1861E9-BDB1-744A-AB6C-6D5ABCB7AE12}"/>
              </a:ext>
            </a:extLst>
          </p:cNvPr>
          <p:cNvCxnSpPr>
            <a:cxnSpLocks/>
          </p:cNvCxnSpPr>
          <p:nvPr userDrawn="1"/>
        </p:nvCxnSpPr>
        <p:spPr bwMode="white">
          <a:xfrm flipH="1">
            <a:off x="523863" y="4487651"/>
            <a:ext cx="2892613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BDD266F-DC19-6041-AB55-46A421EDB6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2218" y="3640417"/>
            <a:ext cx="11103597" cy="541969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667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2"/>
                </a:solidFill>
              </a:defRPr>
            </a:lvl2pPr>
            <a:lvl3pPr marL="304792" indent="0">
              <a:buNone/>
              <a:defRPr/>
            </a:lvl3pPr>
          </a:lstStyle>
          <a:p>
            <a:pPr lvl="0"/>
            <a:r>
              <a:rPr lang="en-US" dirty="0"/>
              <a:t>Speaker’s Full Name or Subtitle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4D6F6F8-C665-8C49-8B1B-AEE354F16B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218" y="4646992"/>
            <a:ext cx="11099364" cy="338667"/>
          </a:xfrm>
        </p:spPr>
        <p:txBody>
          <a:bodyPr anchor="ctr" anchorCtr="0">
            <a:normAutofit/>
          </a:bodyPr>
          <a:lstStyle>
            <a:lvl1pPr>
              <a:defRPr sz="2133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Speaker title and/or date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E6C5299D-07B1-D544-A185-7F1BEB9DF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000" y="6260549"/>
            <a:ext cx="6096000" cy="24965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67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defRPr sz="1000"/>
            </a:lvl2pPr>
            <a:lvl3pPr marL="0" indent="0">
              <a:defRPr sz="1000"/>
            </a:lvl3pPr>
            <a:lvl4pPr marL="0" indent="0">
              <a:defRPr sz="1000"/>
            </a:lvl4pPr>
            <a:lvl5pPr marL="0" indent="0">
              <a:defRPr sz="1000"/>
            </a:lvl5pPr>
            <a:lvl6pPr marL="0" indent="0">
              <a:defRPr sz="1000"/>
            </a:lvl6pPr>
            <a:lvl7pPr marL="0" indent="0">
              <a:defRPr sz="1000"/>
            </a:lvl7pPr>
            <a:lvl8pPr marL="0" indent="0">
              <a:defRPr sz="1000"/>
            </a:lvl8pPr>
            <a:lvl9pPr marL="0" indent="0">
              <a:defRPr sz="1000"/>
            </a:lvl9pPr>
          </a:lstStyle>
          <a:p>
            <a:r>
              <a:rPr lang="en-US"/>
              <a:t>© 2022 Cognizant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61" y="-140542"/>
            <a:ext cx="7219784" cy="19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01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Layou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15AA5-70F9-0B45-8147-A29FFDCD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365761"/>
            <a:ext cx="11222736" cy="828040"/>
          </a:xfrm>
        </p:spPr>
        <p:txBody>
          <a:bodyPr wrap="none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38DDBF-3A18-FC4C-9433-65FAE52651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000" y="1549401"/>
            <a:ext cx="11222736" cy="44153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8C855543-B1C8-B946-B60D-4C04E3A85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0515" y="6260549"/>
            <a:ext cx="6096000" cy="24965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defRPr sz="1000"/>
            </a:lvl2pPr>
            <a:lvl3pPr marL="0" indent="0">
              <a:defRPr sz="1000"/>
            </a:lvl3pPr>
            <a:lvl4pPr marL="0" indent="0">
              <a:defRPr sz="1000"/>
            </a:lvl4pPr>
            <a:lvl5pPr marL="0" indent="0">
              <a:defRPr sz="1000"/>
            </a:lvl5pPr>
            <a:lvl6pPr marL="0" indent="0">
              <a:defRPr sz="1000"/>
            </a:lvl6pPr>
            <a:lvl7pPr marL="0" indent="0">
              <a:defRPr sz="1000"/>
            </a:lvl7pPr>
            <a:lvl8pPr marL="0" indent="0">
              <a:defRPr sz="1000"/>
            </a:lvl8pPr>
            <a:lvl9pPr marL="0" indent="0">
              <a:defRPr sz="1000"/>
            </a:lvl9pPr>
          </a:lstStyle>
          <a:p>
            <a:r>
              <a:rPr lang="en-US"/>
              <a:t>© 2022 Cognizant</a:t>
            </a:r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740C1DF7-CAE5-ED40-B1C3-1FB1E0F74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67" y="6345991"/>
            <a:ext cx="165110" cy="164212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6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2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- light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242CFFB-365C-1E4A-856E-A39BC59F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9617" y="6325193"/>
            <a:ext cx="1198179" cy="3035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2022 Cognizant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E8E3D3-C194-B841-B075-DAC84FCD3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616" y="2052083"/>
            <a:ext cx="8169317" cy="1579267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AFE488B-546A-F04A-B54A-A8A9E81A6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90" y="3885739"/>
            <a:ext cx="8171383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785364-026C-1848-826F-235C8A0AC5F5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499617" y="4987532"/>
            <a:ext cx="4013178" cy="365125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40208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BF505-C9D5-403B-9D3B-321A20493A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>
              <a:buClr>
                <a:schemeClr val="accent3"/>
              </a:buClr>
              <a:buFont typeface="+mj-lt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TOC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522F2-32CA-4802-9320-A58D8A6DF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2416" y="6325193"/>
            <a:ext cx="1198179" cy="3035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Cognizant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500E8-DB39-442F-AD4A-610EB529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325299"/>
            <a:ext cx="352097" cy="304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1757621-CF57-B04A-880F-50800569D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00784"/>
            <a:ext cx="11368088" cy="3959081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Font typeface="+mj-lt"/>
              <a:buAutoNum type="arabicPeriod"/>
              <a:tabLst/>
              <a:defRPr sz="1800">
                <a:solidFill>
                  <a:schemeClr val="tx1"/>
                </a:solidFill>
              </a:defRPr>
            </a:lvl1pPr>
            <a:lvl2pPr marL="690563" indent="-230188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2pPr>
            <a:lvl3pPr marL="976313" indent="-230188">
              <a:lnSpc>
                <a:spcPct val="100000"/>
              </a:lnSpc>
              <a:buFont typeface="Cambria" panose="02040503050406030204" pitchFamily="18" charset="0"/>
              <a:buChar char="⎻"/>
              <a:tabLst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6015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EC9DA8-4888-CD46-8867-018922635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2199" y="-16933"/>
            <a:ext cx="7307799" cy="6874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3C380-E279-D44A-A6C8-6A5715D7BB4E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0" b="800"/>
          <a:stretch/>
        </p:blipFill>
        <p:spPr>
          <a:xfrm>
            <a:off x="0" y="0"/>
            <a:ext cx="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45B5F9-B0CC-474A-9C3C-A26A32768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416" y="1903671"/>
            <a:ext cx="6053327" cy="1846659"/>
          </a:xfrm>
        </p:spPr>
        <p:txBody>
          <a:bodyPr wrap="square" anchor="ctr" anchorCtr="0">
            <a:sp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DE29-D9FA-4B0E-A7C0-43DB36D3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2416" y="6325193"/>
            <a:ext cx="1198179" cy="3035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FC31-4B65-4AE0-A928-66D0B6CC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325299"/>
            <a:ext cx="352097" cy="304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BDEB1A-BAD0-BF40-B60C-ADBD28409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1400" y="3897548"/>
            <a:ext cx="6053322" cy="129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590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- gradi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787BDE-83D1-3544-AC4E-1CFD5F6025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" t="3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3C380-E279-D44A-A6C8-6A5715D7BB4E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0" b="800"/>
          <a:stretch/>
        </p:blipFill>
        <p:spPr>
          <a:xfrm>
            <a:off x="0" y="0"/>
            <a:ext cx="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DE29-D9FA-4B0E-A7C0-43DB36D3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2416" y="6325193"/>
            <a:ext cx="1198179" cy="3035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© 2022 Cognizant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FC31-4B65-4AE0-A928-66D0B6CC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325299"/>
            <a:ext cx="352097" cy="304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919A3B-0146-574E-8595-5525F87CF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2416" y="2036802"/>
            <a:ext cx="9381744" cy="1107996"/>
          </a:xfrm>
        </p:spPr>
        <p:txBody>
          <a:bodyPr anchor="ctr" anchorCtr="0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style, copy can go here on one or two lines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9C228D1-6A04-314E-AC72-C114541222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482419" y="6352479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9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- gradi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787BDE-83D1-3544-AC4E-1CFD5F602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3C380-E279-D44A-A6C8-6A5715D7BB4E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0" b="800"/>
          <a:stretch/>
        </p:blipFill>
        <p:spPr>
          <a:xfrm>
            <a:off x="0" y="0"/>
            <a:ext cx="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DE29-D9FA-4B0E-A7C0-43DB36D3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2416" y="6325193"/>
            <a:ext cx="1198179" cy="3035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FC31-4B65-4AE0-A928-66D0B6CC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325299"/>
            <a:ext cx="352097" cy="304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919A3B-0146-574E-8595-5525F87CF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2416" y="2036802"/>
            <a:ext cx="9381744" cy="1107996"/>
          </a:xfrm>
        </p:spPr>
        <p:txBody>
          <a:bodyPr anchor="ctr" anchorCtr="0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style, copy can go here on one or two lines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D0F15C86-2BE4-DF46-883D-1A49945192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482419" y="6352479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5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- gradi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787BDE-83D1-3544-AC4E-1CFD5F602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5693"/>
            <a:ext cx="12202121" cy="6863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3C380-E279-D44A-A6C8-6A5715D7BB4E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0" b="800"/>
          <a:stretch/>
        </p:blipFill>
        <p:spPr>
          <a:xfrm>
            <a:off x="0" y="0"/>
            <a:ext cx="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DE29-D9FA-4B0E-A7C0-43DB36D3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2416" y="6325193"/>
            <a:ext cx="1198179" cy="3035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2022 Cognizant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FC31-4B65-4AE0-A928-66D0B6CC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325299"/>
            <a:ext cx="352097" cy="304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919A3B-0146-574E-8595-5525F87CF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2416" y="2036802"/>
            <a:ext cx="9381744" cy="1107996"/>
          </a:xfrm>
        </p:spPr>
        <p:txBody>
          <a:bodyPr anchor="ctr" anchorCtr="0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style, copy can go here on one or two lines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62FFB9D1-0873-894C-8D31-DBAD9B4DD0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482419" y="6352479"/>
            <a:ext cx="1362108" cy="4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13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8E9D72-856B-46EE-8BDE-CBBAC28A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57784"/>
            <a:ext cx="10808209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53AE5-6B0E-4902-862A-00CC79737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26723"/>
            <a:ext cx="10808209" cy="41373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15BBF-C237-4C9F-A0A0-755261F59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2416" y="6325193"/>
            <a:ext cx="1198179" cy="30357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2022 Cognizant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F048F-36A8-491A-8564-2DB36D67B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199" y="6325299"/>
            <a:ext cx="352097" cy="3041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C53E075B-3175-45CF-B3C7-FEDF3F596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691" r:id="rId2"/>
    <p:sldLayoutId id="2147483814" r:id="rId3"/>
    <p:sldLayoutId id="2147483815" r:id="rId4"/>
    <p:sldLayoutId id="2147483729" r:id="rId5"/>
    <p:sldLayoutId id="2147483773" r:id="rId6"/>
    <p:sldLayoutId id="2147483665" r:id="rId7"/>
    <p:sldLayoutId id="2147483798" r:id="rId8"/>
    <p:sldLayoutId id="2147483799" r:id="rId9"/>
    <p:sldLayoutId id="2147483663" r:id="rId10"/>
    <p:sldLayoutId id="2147483806" r:id="rId11"/>
    <p:sldLayoutId id="2147483807" r:id="rId12"/>
    <p:sldLayoutId id="2147483816" r:id="rId13"/>
    <p:sldLayoutId id="2147483817" r:id="rId14"/>
    <p:sldLayoutId id="2147483818" r:id="rId15"/>
    <p:sldLayoutId id="2147483808" r:id="rId16"/>
    <p:sldLayoutId id="2147483809" r:id="rId17"/>
    <p:sldLayoutId id="2147483775" r:id="rId18"/>
    <p:sldLayoutId id="2147483781" r:id="rId19"/>
    <p:sldLayoutId id="2147483776" r:id="rId20"/>
    <p:sldLayoutId id="2147483740" r:id="rId21"/>
    <p:sldLayoutId id="2147483734" r:id="rId22"/>
    <p:sldLayoutId id="2147483783" r:id="rId23"/>
    <p:sldLayoutId id="2147483733" r:id="rId24"/>
    <p:sldLayoutId id="2147483772" r:id="rId25"/>
    <p:sldLayoutId id="2147483726" r:id="rId26"/>
    <p:sldLayoutId id="2147483796" r:id="rId27"/>
    <p:sldLayoutId id="2147483797" r:id="rId28"/>
    <p:sldLayoutId id="2147483795" r:id="rId29"/>
    <p:sldLayoutId id="2147483819" r:id="rId30"/>
    <p:sldLayoutId id="2147483820" r:id="rId31"/>
    <p:sldLayoutId id="2147483821" r:id="rId32"/>
    <p:sldLayoutId id="2147483822" r:id="rId33"/>
    <p:sldLayoutId id="2147483823" r:id="rId3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301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65188" indent="-230188" algn="l" defTabSz="914400" rtl="0" eaLnBrk="1" latinLnBrk="0" hangingPunct="1">
        <a:lnSpc>
          <a:spcPct val="100000"/>
        </a:lnSpc>
        <a:spcBef>
          <a:spcPts val="500"/>
        </a:spcBef>
        <a:buFont typeface="Cambria" panose="02040503050406030204" pitchFamily="18" charset="0"/>
        <a:buChar char="⎻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92" userDrawn="1">
          <p15:clr>
            <a:srgbClr val="F26B43"/>
          </p15:clr>
        </p15:guide>
        <p15:guide id="2" pos="285" userDrawn="1">
          <p15:clr>
            <a:srgbClr val="F26B43"/>
          </p15:clr>
        </p15:guide>
        <p15:guide id="3" orient="horz" pos="3943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orient="horz" pos="4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C14A73-C123-D3A1-1BD8-D16F32A6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Cognizant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2D012-85A1-502A-644E-BC7BF58A3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  <a:endParaRPr lang="en-IN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3286A9D-7418-CD4C-E001-5C2655702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Team Name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43D3C-0D9B-4647-24BA-240CD8D72E3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Team No</a:t>
            </a:r>
            <a:br>
              <a:rPr lang="en-US" dirty="0"/>
            </a:br>
            <a:r>
              <a:rPr lang="en-US" dirty="0"/>
              <a:t>College Name</a:t>
            </a:r>
            <a:br>
              <a:rPr lang="en-US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795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Additional Information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200" b="0" dirty="0">
                <a:solidFill>
                  <a:schemeClr val="tx1"/>
                </a:solidFill>
              </a:rPr>
              <a:t>&lt;Any relevant attachment&gt;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Link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2526" y="6306721"/>
            <a:ext cx="1198179" cy="303572"/>
          </a:xfrm>
        </p:spPr>
        <p:txBody>
          <a:bodyPr/>
          <a:lstStyle/>
          <a:p>
            <a:r>
              <a:rPr lang="en-US" dirty="0"/>
              <a:t>© 2023 Cognizant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E9BBDFA-016D-49DB-A525-FA524E062330}"/>
              </a:ext>
            </a:extLst>
          </p:cNvPr>
          <p:cNvSpPr txBox="1">
            <a:spLocks/>
          </p:cNvSpPr>
          <p:nvPr/>
        </p:nvSpPr>
        <p:spPr>
          <a:xfrm>
            <a:off x="457199" y="6492240"/>
            <a:ext cx="352097" cy="36576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mbria" panose="02040503050406030204" pitchFamily="18" charset="0"/>
              <a:buNone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3E075B-3175-45CF-B3C7-FEDF3F5961E3}" type="slidenum">
              <a:rPr lang="en-US" sz="700" smtClean="0"/>
              <a:pPr/>
              <a:t>10</a:t>
            </a:fld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96349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F94AD9-0CE4-2740-5B59-B93FBC8F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Cognizant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3D59D5-5C74-F6AB-69E6-D221905F94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6911881-411F-16AD-83E3-F2707B5902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95AF3-3B00-70B6-50A0-A83B8245F5B9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6010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1C2EB-F45A-E791-213B-B6C57860EE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330EBC-3341-FD0B-6DB4-F73C21CC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Cognizant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95BFC-711B-3396-2397-E654E70D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075B-3175-45CF-B3C7-FEDF3F5961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BC5AF-CD2E-63E5-DD6F-8DAF3912B9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4104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BA63-8348-4296-A5DB-91688E26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9B2F1-24B9-A5C0-EE06-67C0BA93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Cognizant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45B67-B983-DD36-CACD-617C5F7D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075B-3175-45CF-B3C7-FEDF3F5961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E3DB39-578A-B59D-B9C5-74FB394B6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1828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1AA789-7C21-4B7D-A365-885A80FB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Cognizant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6E489F-307B-C34B-3FF9-3E94AEBE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075B-3175-45CF-B3C7-FEDF3F5961E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CE9F92-9B3E-FAD4-4408-E558A80218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19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7416E6-FD20-2C91-908B-2C92D0D73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Cognizant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27AC8-4852-18A0-EC46-23673C02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075B-3175-45CF-B3C7-FEDF3F5961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2935B5-D594-CD63-5943-D0A4443B8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296" y="4235026"/>
            <a:ext cx="6053322" cy="1332654"/>
          </a:xfrm>
        </p:spPr>
        <p:txBody>
          <a:bodyPr/>
          <a:lstStyle/>
          <a:p>
            <a:r>
              <a:rPr lang="en-US" b="1" dirty="0"/>
              <a:t>Team details</a:t>
            </a:r>
          </a:p>
          <a:p>
            <a:r>
              <a:rPr lang="en-US" dirty="0"/>
              <a:t>Team Name -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Team No -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College Name - </a:t>
            </a:r>
            <a:endParaRPr lang="en-IN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14C2F79-98B1-094C-C44C-CCB899A7E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427727"/>
              </p:ext>
            </p:extLst>
          </p:nvPr>
        </p:nvGraphicFramePr>
        <p:xfrm>
          <a:off x="809296" y="660400"/>
          <a:ext cx="8680144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036">
                  <a:extLst>
                    <a:ext uri="{9D8B030D-6E8A-4147-A177-3AD203B41FA5}">
                      <a16:colId xmlns:a16="http://schemas.microsoft.com/office/drawing/2014/main" val="1548032804"/>
                    </a:ext>
                  </a:extLst>
                </a:gridCol>
                <a:gridCol w="2170036">
                  <a:extLst>
                    <a:ext uri="{9D8B030D-6E8A-4147-A177-3AD203B41FA5}">
                      <a16:colId xmlns:a16="http://schemas.microsoft.com/office/drawing/2014/main" val="1213948886"/>
                    </a:ext>
                  </a:extLst>
                </a:gridCol>
                <a:gridCol w="2170036">
                  <a:extLst>
                    <a:ext uri="{9D8B030D-6E8A-4147-A177-3AD203B41FA5}">
                      <a16:colId xmlns:a16="http://schemas.microsoft.com/office/drawing/2014/main" val="3417778946"/>
                    </a:ext>
                  </a:extLst>
                </a:gridCol>
                <a:gridCol w="2170036">
                  <a:extLst>
                    <a:ext uri="{9D8B030D-6E8A-4147-A177-3AD203B41FA5}">
                      <a16:colId xmlns:a16="http://schemas.microsoft.com/office/drawing/2014/main" val="341311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Team members Name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Mail id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Team faculty mentors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Mail id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914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810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40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67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033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95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65B17D-AEF6-6139-FAA9-85576FBC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Cognizant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33314B-2A13-8C8C-5047-A56F1DADBA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PROBLEM STATEMENT DETAILING </a:t>
            </a:r>
            <a:br>
              <a:rPr lang="en-IN" dirty="0"/>
            </a:b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2308C-6CB0-B26E-9B21-F6FB71E04F6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499616" y="3631350"/>
            <a:ext cx="9930384" cy="254593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the details of the problem statement to describe the scenario you are trying to address – what is the goal you are trying to achieve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Break the problem into specific tasks and describe the challenges to overcome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are the specific measures that represent the outcome?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990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65B17D-AEF6-6139-FAA9-85576FBC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Cognizant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33314B-2A13-8C8C-5047-A56F1DADB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616" y="1310403"/>
            <a:ext cx="8169317" cy="1579267"/>
          </a:xfrm>
        </p:spPr>
        <p:txBody>
          <a:bodyPr/>
          <a:lstStyle/>
          <a:p>
            <a:r>
              <a:rPr lang="en-IN" dirty="0"/>
              <a:t>SOLUTION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2308C-6CB0-B26E-9B21-F6FB71E04F6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499616" y="3631350"/>
            <a:ext cx="9930384" cy="254593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are the metrics identified in the problem going to be impacted with the solution?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technology stack would you pick?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Examples: Java/ Angular JS/ Node JS / AWS etc.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a high-level Design of your solution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can be a flow chart or entity relation diagram or data flow diagram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are the dependencies on external systems in this design?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are the limitations?</a:t>
            </a:r>
          </a:p>
        </p:txBody>
      </p:sp>
    </p:spTree>
    <p:extLst>
      <p:ext uri="{BB962C8B-B14F-4D97-AF65-F5344CB8AC3E}">
        <p14:creationId xmlns:p14="http://schemas.microsoft.com/office/powerpoint/2010/main" val="275889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1382F-1606-9EEB-2ACF-31704BA2F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416" y="2365335"/>
            <a:ext cx="6053327" cy="923330"/>
          </a:xfrm>
        </p:spPr>
        <p:txBody>
          <a:bodyPr/>
          <a:lstStyle/>
          <a:p>
            <a:r>
              <a:rPr lang="en-US" sz="6000" b="1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 CODE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E0AFE4-7322-D2E8-F5D3-C971C516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Cognizant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93065-330D-D901-0519-2131D01D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075B-3175-45CF-B3C7-FEDF3F5961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9045B-6277-0404-5321-8B1E2C988B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6233" y="3897548"/>
            <a:ext cx="6053322" cy="1295400"/>
          </a:xfrm>
        </p:spPr>
        <p:txBody>
          <a:bodyPr/>
          <a:lstStyle/>
          <a:p>
            <a:pPr eaLnBrk="0" fontAlgn="base" hangingPunct="0">
              <a:spcAft>
                <a:spcPct val="0"/>
              </a:spcAft>
              <a:buClr>
                <a:srgbClr val="6DB33F"/>
              </a:buClr>
              <a:tabLst>
                <a:tab pos="1363099" algn="l"/>
              </a:tabLst>
            </a:pPr>
            <a:r>
              <a:rPr lang="en-US" sz="1600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 code can be stored on GitHub &lt;provide path&gt;</a:t>
            </a:r>
            <a:br>
              <a:rPr lang="en-US" sz="1600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IN" sz="1600" b="1" dirty="0">
                <a:solidFill>
                  <a:srgbClr val="00004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Architecture, Source code</a:t>
            </a:r>
          </a:p>
          <a:p>
            <a:pPr eaLnBrk="0" fontAlgn="base" hangingPunct="0">
              <a:spcAft>
                <a:spcPct val="0"/>
              </a:spcAft>
              <a:buClr>
                <a:srgbClr val="6DB33F"/>
              </a:buClr>
              <a:tabLst>
                <a:tab pos="1363099" algn="l"/>
              </a:tabLst>
            </a:pPr>
            <a:endParaRPr lang="en-US" sz="1600" dirty="0">
              <a:latin typeface="Calibri" panose="020F05020202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0" fontAlgn="base" hangingPunct="0">
              <a:spcAft>
                <a:spcPct val="0"/>
              </a:spcAft>
              <a:buClr>
                <a:srgbClr val="6DB33F"/>
              </a:buClr>
              <a:tabLst>
                <a:tab pos="1363099" algn="l"/>
              </a:tabLst>
            </a:pPr>
            <a:r>
              <a:rPr lang="en-US" sz="1600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806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1382F-1606-9EEB-2ACF-31704BA2F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416" y="1903671"/>
            <a:ext cx="7170559" cy="1846659"/>
          </a:xfrm>
        </p:spPr>
        <p:txBody>
          <a:bodyPr/>
          <a:lstStyle/>
          <a:p>
            <a:r>
              <a:rPr lang="en-US" sz="6000" b="1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Architecture Diagram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E0AFE4-7322-D2E8-F5D3-C971C516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Cognizant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93065-330D-D901-0519-2131D01D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075B-3175-45CF-B3C7-FEDF3F5961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9045B-6277-0404-5321-8B1E2C988B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6233" y="3897548"/>
            <a:ext cx="6053322" cy="1295400"/>
          </a:xfrm>
        </p:spPr>
        <p:txBody>
          <a:bodyPr/>
          <a:lstStyle/>
          <a:p>
            <a:pPr eaLnBrk="0" fontAlgn="base" hangingPunct="0">
              <a:spcAft>
                <a:spcPct val="0"/>
              </a:spcAft>
              <a:buClr>
                <a:srgbClr val="6DB33F"/>
              </a:buClr>
              <a:tabLst>
                <a:tab pos="1363099" algn="l"/>
              </a:tabLst>
            </a:pPr>
            <a:endParaRPr lang="en-US" sz="1600" dirty="0">
              <a:latin typeface="Calibri" panose="020F05020202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0" fontAlgn="base" hangingPunct="0">
              <a:spcAft>
                <a:spcPct val="0"/>
              </a:spcAft>
              <a:buClr>
                <a:srgbClr val="6DB33F"/>
              </a:buClr>
              <a:tabLst>
                <a:tab pos="1363099" algn="l"/>
              </a:tabLst>
            </a:pPr>
            <a:r>
              <a:rPr lang="en-US" sz="1600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5410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1382F-1606-9EEB-2ACF-31704BA2F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416" y="2365335"/>
            <a:ext cx="6053327" cy="923330"/>
          </a:xfrm>
        </p:spPr>
        <p:txBody>
          <a:bodyPr/>
          <a:lstStyle/>
          <a:p>
            <a:r>
              <a:rPr lang="en-US" sz="6000" b="1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User Interface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E0AFE4-7322-D2E8-F5D3-C971C516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Cognizant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93065-330D-D901-0519-2131D01D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075B-3175-45CF-B3C7-FEDF3F5961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9045B-6277-0404-5321-8B1E2C988B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6233" y="3897548"/>
            <a:ext cx="6053322" cy="1295400"/>
          </a:xfrm>
        </p:spPr>
        <p:txBody>
          <a:bodyPr/>
          <a:lstStyle/>
          <a:p>
            <a:pPr eaLnBrk="0" fontAlgn="base" hangingPunct="0">
              <a:spcAft>
                <a:spcPct val="0"/>
              </a:spcAft>
              <a:buClr>
                <a:srgbClr val="6DB33F"/>
              </a:buClr>
              <a:tabLst>
                <a:tab pos="1363099" algn="l"/>
              </a:tabLst>
            </a:pPr>
            <a:endParaRPr lang="en-US" sz="1600" dirty="0">
              <a:latin typeface="Calibri" panose="020F05020202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0" fontAlgn="base" hangingPunct="0">
              <a:spcAft>
                <a:spcPct val="0"/>
              </a:spcAft>
              <a:buClr>
                <a:srgbClr val="6DB33F"/>
              </a:buClr>
              <a:tabLst>
                <a:tab pos="1363099" algn="l"/>
              </a:tabLst>
            </a:pPr>
            <a:r>
              <a:rPr lang="en-US" sz="1600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454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F94AD9-0CE4-2740-5B59-B93FBC8F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Cognizant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95AF3-3B00-70B6-50A0-A83B8245F5B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42417" y="1770271"/>
            <a:ext cx="4013178" cy="365125"/>
          </a:xfrm>
        </p:spPr>
        <p:txBody>
          <a:bodyPr/>
          <a:lstStyle/>
          <a:p>
            <a:r>
              <a:rPr lang="en-US" sz="1400" b="1" dirty="0"/>
              <a:t>Mentor connect details (Kindly add the details of the connect had with </a:t>
            </a:r>
            <a:r>
              <a:rPr lang="en-US" sz="1400" b="1"/>
              <a:t>the mentors)</a:t>
            </a:r>
            <a:br>
              <a:rPr lang="en-US" sz="1400" b="1"/>
            </a:br>
            <a:br>
              <a:rPr lang="en-US" sz="1400" b="1"/>
            </a:br>
            <a:endParaRPr lang="en-IN" sz="1400" b="1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304438F-3AFA-7F42-F33B-729C10F1A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925540"/>
              </p:ext>
            </p:extLst>
          </p:nvPr>
        </p:nvGraphicFramePr>
        <p:xfrm>
          <a:off x="934720" y="2433457"/>
          <a:ext cx="103632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72817943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37048622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79400383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9590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 of connect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Details on the development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Agenda of the meet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936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DD-MM-YY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HH:MM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Meeting agenda on the topic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750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400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553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179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607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996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492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3D94CC7-B222-5B44-969E-ABE4C1FCD6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538CCB4-1560-6942-A5AB-C8F09B136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Cognizant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E55FCB-FBA5-ED4E-AAF6-496B4259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075B-3175-45CF-B3C7-FEDF3F5961E3}" type="slidenum">
              <a:rPr lang="en-US" dirty="0" smtClean="0"/>
              <a:pPr/>
              <a:t>9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1AB9D5-E832-44DF-AB0F-03A6D32B7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A06E95-1D73-3A40-B8E7-14342E325FED}"/>
              </a:ext>
            </a:extLst>
          </p:cNvPr>
          <p:cNvSpPr txBox="1"/>
          <p:nvPr/>
        </p:nvSpPr>
        <p:spPr>
          <a:xfrm>
            <a:off x="10888717" y="348943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E24C1-54AE-DD46-B667-D9FBFDF3B512}"/>
              </a:ext>
            </a:extLst>
          </p:cNvPr>
          <p:cNvSpPr txBox="1"/>
          <p:nvPr/>
        </p:nvSpPr>
        <p:spPr>
          <a:xfrm>
            <a:off x="2609193" y="41226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22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gnizant Colors 2022">
      <a:dk1>
        <a:srgbClr val="000048"/>
      </a:dk1>
      <a:lt1>
        <a:srgbClr val="FFFFFF"/>
      </a:lt1>
      <a:dk2>
        <a:srgbClr val="000048"/>
      </a:dk2>
      <a:lt2>
        <a:srgbClr val="FFFFFF"/>
      </a:lt2>
      <a:accent1>
        <a:srgbClr val="2E308E"/>
      </a:accent1>
      <a:accent2>
        <a:srgbClr val="7373D8"/>
      </a:accent2>
      <a:accent3>
        <a:srgbClr val="2F78C4"/>
      </a:accent3>
      <a:accent4>
        <a:srgbClr val="92BBE6"/>
      </a:accent4>
      <a:accent5>
        <a:srgbClr val="06C7CC"/>
      </a:accent5>
      <a:accent6>
        <a:srgbClr val="26EFE9"/>
      </a:accent6>
      <a:hlink>
        <a:srgbClr val="535659"/>
      </a:hlink>
      <a:folHlink>
        <a:srgbClr val="9799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729107_CorporateTemplate_ppt_031122" id="{E81ECB99-F2DE-FC44-B993-E5A209E9C071}" vid="{E056BC50-BFCB-5444-AECA-4841FEB0A9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290</Words>
  <Application>Microsoft Office PowerPoint</Application>
  <PresentationFormat>Widescreen</PresentationFormat>
  <Paragraphs>66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Office Theme</vt:lpstr>
      <vt:lpstr>Problem statement</vt:lpstr>
      <vt:lpstr>PowerPoint Presentation</vt:lpstr>
      <vt:lpstr>PROBLEM STATEMENT DETAILING  </vt:lpstr>
      <vt:lpstr>SOLUTION</vt:lpstr>
      <vt:lpstr>SOURCE CODE</vt:lpstr>
      <vt:lpstr>Architecture Diagram</vt:lpstr>
      <vt:lpstr>User Interface</vt:lpstr>
      <vt:lpstr>PowerPoint Presentation</vt:lpstr>
      <vt:lpstr>Thank you</vt:lpstr>
      <vt:lpstr>Additional Information  &lt;Any relevant attachment&gt;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&lt;&lt;Idea Title&gt;&gt;</dc:title>
  <dc:subject/>
  <dc:creator>Nath, Reshmi (Cognizant)</dc:creator>
  <cp:keywords/>
  <dc:description/>
  <cp:lastModifiedBy>R, Sujithra (Cognizant)</cp:lastModifiedBy>
  <cp:revision>33</cp:revision>
  <dcterms:created xsi:type="dcterms:W3CDTF">2022-06-29T03:57:08Z</dcterms:created>
  <dcterms:modified xsi:type="dcterms:W3CDTF">2023-09-08T13:01:16Z</dcterms:modified>
  <cp:category/>
</cp:coreProperties>
</file>